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F63A4F-F3B4-CB3B-B2A7-9135FF270FE7}" v="118" dt="2020-05-22T22:44:50.483"/>
    <p1510:client id="{642D0697-67A0-A6A2-2F4D-524601B65EDF}" v="11" dt="2020-05-22T22:50:23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iana Woroniuk-Setla" userId="S::liliana.setla@sp36.bytom.pl::f922e238-cbd9-4c30-8248-421d26dddfa7" providerId="AD" clId="Web-{5FF63A4F-F3B4-CB3B-B2A7-9135FF270FE7}"/>
    <pc:docChg chg="modSld addMainMaster delMainMaster">
      <pc:chgData name="Liliana Woroniuk-Setla" userId="S::liliana.setla@sp36.bytom.pl::f922e238-cbd9-4c30-8248-421d26dddfa7" providerId="AD" clId="Web-{5FF63A4F-F3B4-CB3B-B2A7-9135FF270FE7}" dt="2020-05-22T22:44:50.483" v="110" actId="1076"/>
      <pc:docMkLst>
        <pc:docMk/>
      </pc:docMkLst>
      <pc:sldChg chg="addSp modSp mod setBg modClrScheme chgLayout">
        <pc:chgData name="Liliana Woroniuk-Setla" userId="S::liliana.setla@sp36.bytom.pl::f922e238-cbd9-4c30-8248-421d26dddfa7" providerId="AD" clId="Web-{5FF63A4F-F3B4-CB3B-B2A7-9135FF270FE7}" dt="2020-05-22T22:44:50.483" v="110" actId="1076"/>
        <pc:sldMkLst>
          <pc:docMk/>
          <pc:sldMk cId="1627197603" sldId="256"/>
        </pc:sldMkLst>
        <pc:spChg chg="mod ord">
          <ac:chgData name="Liliana Woroniuk-Setla" userId="S::liliana.setla@sp36.bytom.pl::f922e238-cbd9-4c30-8248-421d26dddfa7" providerId="AD" clId="Web-{5FF63A4F-F3B4-CB3B-B2A7-9135FF270FE7}" dt="2020-05-22T22:38:51.353" v="81" actId="14100"/>
          <ac:spMkLst>
            <pc:docMk/>
            <pc:sldMk cId="1627197603" sldId="256"/>
            <ac:spMk id="2" creationId="{00000000-0000-0000-0000-000000000000}"/>
          </ac:spMkLst>
        </pc:spChg>
        <pc:spChg chg="mod ord">
          <ac:chgData name="Liliana Woroniuk-Setla" userId="S::liliana.setla@sp36.bytom.pl::f922e238-cbd9-4c30-8248-421d26dddfa7" providerId="AD" clId="Web-{5FF63A4F-F3B4-CB3B-B2A7-9135FF270FE7}" dt="2020-05-22T22:17:37.615" v="4"/>
          <ac:spMkLst>
            <pc:docMk/>
            <pc:sldMk cId="1627197603" sldId="256"/>
            <ac:spMk id="3" creationId="{00000000-0000-0000-0000-000000000000}"/>
          </ac:spMkLst>
        </pc:spChg>
        <pc:spChg chg="add">
          <ac:chgData name="Liliana Woroniuk-Setla" userId="S::liliana.setla@sp36.bytom.pl::f922e238-cbd9-4c30-8248-421d26dddfa7" providerId="AD" clId="Web-{5FF63A4F-F3B4-CB3B-B2A7-9135FF270FE7}" dt="2020-05-22T22:17:37.615" v="4"/>
          <ac:spMkLst>
            <pc:docMk/>
            <pc:sldMk cId="1627197603" sldId="256"/>
            <ac:spMk id="9" creationId="{5683D043-25BB-4AC9-8130-641179672614}"/>
          </ac:spMkLst>
        </pc:spChg>
        <pc:spChg chg="add">
          <ac:chgData name="Liliana Woroniuk-Setla" userId="S::liliana.setla@sp36.bytom.pl::f922e238-cbd9-4c30-8248-421d26dddfa7" providerId="AD" clId="Web-{5FF63A4F-F3B4-CB3B-B2A7-9135FF270FE7}" dt="2020-05-22T22:17:37.615" v="4"/>
          <ac:spMkLst>
            <pc:docMk/>
            <pc:sldMk cId="1627197603" sldId="256"/>
            <ac:spMk id="11" creationId="{AA61CCAC-6875-474C-8E9E-F57ABF078C2B}"/>
          </ac:spMkLst>
        </pc:spChg>
        <pc:picChg chg="add mod">
          <ac:chgData name="Liliana Woroniuk-Setla" userId="S::liliana.setla@sp36.bytom.pl::f922e238-cbd9-4c30-8248-421d26dddfa7" providerId="AD" clId="Web-{5FF63A4F-F3B4-CB3B-B2A7-9135FF270FE7}" dt="2020-05-22T22:23:57.027" v="33" actId="1076"/>
          <ac:picMkLst>
            <pc:docMk/>
            <pc:sldMk cId="1627197603" sldId="256"/>
            <ac:picMk id="4" creationId="{C637B665-6639-41A0-9CB7-20FA53430C10}"/>
          </ac:picMkLst>
        </pc:picChg>
        <pc:picChg chg="add mod">
          <ac:chgData name="Liliana Woroniuk-Setla" userId="S::liliana.setla@sp36.bytom.pl::f922e238-cbd9-4c30-8248-421d26dddfa7" providerId="AD" clId="Web-{5FF63A4F-F3B4-CB3B-B2A7-9135FF270FE7}" dt="2020-05-22T22:40:59.168" v="100" actId="1076"/>
          <ac:picMkLst>
            <pc:docMk/>
            <pc:sldMk cId="1627197603" sldId="256"/>
            <ac:picMk id="5" creationId="{5D0B8DEE-69FD-4ABD-A8E5-6397119F4F35}"/>
          </ac:picMkLst>
        </pc:picChg>
        <pc:picChg chg="add mod">
          <ac:chgData name="Liliana Woroniuk-Setla" userId="S::liliana.setla@sp36.bytom.pl::f922e238-cbd9-4c30-8248-421d26dddfa7" providerId="AD" clId="Web-{5FF63A4F-F3B4-CB3B-B2A7-9135FF270FE7}" dt="2020-05-22T22:44:50.405" v="109" actId="14100"/>
          <ac:picMkLst>
            <pc:docMk/>
            <pc:sldMk cId="1627197603" sldId="256"/>
            <ac:picMk id="6" creationId="{82FFCAF3-77A0-45D5-AF28-B98DA32BF59F}"/>
          </ac:picMkLst>
        </pc:picChg>
        <pc:picChg chg="add mod">
          <ac:chgData name="Liliana Woroniuk-Setla" userId="S::liliana.setla@sp36.bytom.pl::f922e238-cbd9-4c30-8248-421d26dddfa7" providerId="AD" clId="Web-{5FF63A4F-F3B4-CB3B-B2A7-9135FF270FE7}" dt="2020-05-22T22:37:24.866" v="72" actId="1076"/>
          <ac:picMkLst>
            <pc:docMk/>
            <pc:sldMk cId="1627197603" sldId="256"/>
            <ac:picMk id="7" creationId="{ECE013F2-282B-495D-8477-45E6CE7CC070}"/>
          </ac:picMkLst>
        </pc:picChg>
        <pc:picChg chg="add mod">
          <ac:chgData name="Liliana Woroniuk-Setla" userId="S::liliana.setla@sp36.bytom.pl::f922e238-cbd9-4c30-8248-421d26dddfa7" providerId="AD" clId="Web-{5FF63A4F-F3B4-CB3B-B2A7-9135FF270FE7}" dt="2020-05-22T22:41:45.293" v="103" actId="1076"/>
          <ac:picMkLst>
            <pc:docMk/>
            <pc:sldMk cId="1627197603" sldId="256"/>
            <ac:picMk id="8" creationId="{51F9D1BD-145D-4684-9FA1-D7BF7DC6BC25}"/>
          </ac:picMkLst>
        </pc:picChg>
        <pc:picChg chg="add mod">
          <ac:chgData name="Liliana Woroniuk-Setla" userId="S::liliana.setla@sp36.bytom.pl::f922e238-cbd9-4c30-8248-421d26dddfa7" providerId="AD" clId="Web-{5FF63A4F-F3B4-CB3B-B2A7-9135FF270FE7}" dt="2020-05-22T22:37:22.382" v="71" actId="1076"/>
          <ac:picMkLst>
            <pc:docMk/>
            <pc:sldMk cId="1627197603" sldId="256"/>
            <ac:picMk id="10" creationId="{8283263C-9C8E-4C04-83F5-FDE15FBF11B5}"/>
          </ac:picMkLst>
        </pc:picChg>
        <pc:picChg chg="add mod">
          <ac:chgData name="Liliana Woroniuk-Setla" userId="S::liliana.setla@sp36.bytom.pl::f922e238-cbd9-4c30-8248-421d26dddfa7" providerId="AD" clId="Web-{5FF63A4F-F3B4-CB3B-B2A7-9135FF270FE7}" dt="2020-05-22T22:38:10.195" v="77" actId="1076"/>
          <ac:picMkLst>
            <pc:docMk/>
            <pc:sldMk cId="1627197603" sldId="256"/>
            <ac:picMk id="12" creationId="{F600FCD5-1AF5-40C8-87C8-B5926673901D}"/>
          </ac:picMkLst>
        </pc:picChg>
        <pc:picChg chg="add mod">
          <ac:chgData name="Liliana Woroniuk-Setla" userId="S::liliana.setla@sp36.bytom.pl::f922e238-cbd9-4c30-8248-421d26dddfa7" providerId="AD" clId="Web-{5FF63A4F-F3B4-CB3B-B2A7-9135FF270FE7}" dt="2020-05-22T22:44:50.483" v="110" actId="1076"/>
          <ac:picMkLst>
            <pc:docMk/>
            <pc:sldMk cId="1627197603" sldId="256"/>
            <ac:picMk id="13" creationId="{3C887E38-CCDE-4B22-A6AA-FCA40C4FA973}"/>
          </ac:picMkLst>
        </pc:picChg>
        <pc:picChg chg="add mod">
          <ac:chgData name="Liliana Woroniuk-Setla" userId="S::liliana.setla@sp36.bytom.pl::f922e238-cbd9-4c30-8248-421d26dddfa7" providerId="AD" clId="Web-{5FF63A4F-F3B4-CB3B-B2A7-9135FF270FE7}" dt="2020-05-22T22:40:42.793" v="98"/>
          <ac:picMkLst>
            <pc:docMk/>
            <pc:sldMk cId="1627197603" sldId="256"/>
            <ac:picMk id="14" creationId="{F9763194-62A1-4605-8EE5-DF84EA6F298D}"/>
          </ac:picMkLst>
        </pc:picChg>
      </pc:sldChg>
      <pc:sldMasterChg chg="del delSldLayout">
        <pc:chgData name="Liliana Woroniuk-Setla" userId="S::liliana.setla@sp36.bytom.pl::f922e238-cbd9-4c30-8248-421d26dddfa7" providerId="AD" clId="Web-{5FF63A4F-F3B4-CB3B-B2A7-9135FF270FE7}" dt="2020-05-22T22:17:07.084" v="0"/>
        <pc:sldMasterMkLst>
          <pc:docMk/>
          <pc:sldMasterMk cId="0" sldId="2147483768"/>
        </pc:sldMasterMkLst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69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0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1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2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3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4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5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6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7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8"/>
          </pc:sldLayoutMkLst>
        </pc:sldLayoutChg>
        <pc:sldLayoutChg chg="del">
          <pc:chgData name="Liliana Woroniuk-Setla" userId="S::liliana.setla@sp36.bytom.pl::f922e238-cbd9-4c30-8248-421d26dddfa7" providerId="AD" clId="Web-{5FF63A4F-F3B4-CB3B-B2A7-9135FF270FE7}" dt="2020-05-22T22:17:07.084" v="0"/>
          <pc:sldLayoutMkLst>
            <pc:docMk/>
            <pc:sldMasterMk cId="0" sldId="2147483768"/>
            <pc:sldLayoutMk cId="0" sldId="2147483779"/>
          </pc:sldLayoutMkLst>
        </pc:sldLayoutChg>
      </pc:sldMasterChg>
      <pc:sldMasterChg chg="add del addSldLayout delSldLayout modSldLayout">
        <pc:chgData name="Liliana Woroniuk-Setla" userId="S::liliana.setla@sp36.bytom.pl::f922e238-cbd9-4c30-8248-421d26dddfa7" providerId="AD" clId="Web-{5FF63A4F-F3B4-CB3B-B2A7-9135FF270FE7}" dt="2020-05-22T22:17:10.552" v="1"/>
        <pc:sldMasterMkLst>
          <pc:docMk/>
          <pc:sldMasterMk cId="164456583" sldId="2147483780"/>
        </pc:sldMasterMkLst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135549482" sldId="2147483781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123262504" sldId="2147483782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809196208" sldId="2147483783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1333139745" sldId="2147483784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2211738563" sldId="2147483785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1717785368" sldId="2147483786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1803526360" sldId="2147483787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1520633854" sldId="2147483788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2949177668" sldId="2147483789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1808716661" sldId="2147483790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0.552" v="1"/>
          <pc:sldLayoutMkLst>
            <pc:docMk/>
            <pc:sldMasterMk cId="164456583" sldId="2147483780"/>
            <pc:sldLayoutMk cId="2223677469" sldId="2147483791"/>
          </pc:sldLayoutMkLst>
        </pc:sldLayoutChg>
      </pc:sldMasterChg>
      <pc:sldMasterChg chg="add del addSldLayout delSldLayout modSldLayout">
        <pc:chgData name="Liliana Woroniuk-Setla" userId="S::liliana.setla@sp36.bytom.pl::f922e238-cbd9-4c30-8248-421d26dddfa7" providerId="AD" clId="Web-{5FF63A4F-F3B4-CB3B-B2A7-9135FF270FE7}" dt="2020-05-22T22:17:13.209" v="2"/>
        <pc:sldMasterMkLst>
          <pc:docMk/>
          <pc:sldMasterMk cId="2942380529" sldId="2147483792"/>
        </pc:sldMasterMkLst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3311081206" sldId="2147483793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921869574" sldId="2147483794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3089869562" sldId="2147483795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3569063553" sldId="2147483796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1141826659" sldId="2147483797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2055230000" sldId="2147483798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1773340341" sldId="2147483799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1579097501" sldId="2147483800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2619194986" sldId="2147483801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4174253745" sldId="2147483802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13.209" v="2"/>
          <pc:sldLayoutMkLst>
            <pc:docMk/>
            <pc:sldMasterMk cId="2942380529" sldId="2147483792"/>
            <pc:sldLayoutMk cId="1678968293" sldId="2147483803"/>
          </pc:sldLayoutMkLst>
        </pc:sldLayoutChg>
      </pc:sldMasterChg>
      <pc:sldMasterChg chg="add del addSldLayout delSldLayout modSldLayout">
        <pc:chgData name="Liliana Woroniuk-Setla" userId="S::liliana.setla@sp36.bytom.pl::f922e238-cbd9-4c30-8248-421d26dddfa7" providerId="AD" clId="Web-{5FF63A4F-F3B4-CB3B-B2A7-9135FF270FE7}" dt="2020-05-22T22:17:25.396" v="3"/>
        <pc:sldMasterMkLst>
          <pc:docMk/>
          <pc:sldMasterMk cId="1895219196" sldId="2147483804"/>
        </pc:sldMasterMkLst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3840422219" sldId="2147483805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1509998650" sldId="2147483806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1041594975" sldId="2147483807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1361843572" sldId="2147483808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926120775" sldId="2147483809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1896009810" sldId="2147483810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3239991431" sldId="2147483811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2814980404" sldId="2147483812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3043782051" sldId="2147483813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518661202" sldId="2147483814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25.396" v="3"/>
          <pc:sldLayoutMkLst>
            <pc:docMk/>
            <pc:sldMasterMk cId="1895219196" sldId="2147483804"/>
            <pc:sldLayoutMk cId="1715903445" sldId="2147483815"/>
          </pc:sldLayoutMkLst>
        </pc:sldLayoutChg>
      </pc:sldMasterChg>
      <pc:sldMasterChg chg="add del addSldLayout delSldLayout modSldLayout">
        <pc:chgData name="Liliana Woroniuk-Setla" userId="S::liliana.setla@sp36.bytom.pl::f922e238-cbd9-4c30-8248-421d26dddfa7" providerId="AD" clId="Web-{5FF63A4F-F3B4-CB3B-B2A7-9135FF270FE7}" dt="2020-05-22T22:17:37.615" v="4"/>
        <pc:sldMasterMkLst>
          <pc:docMk/>
          <pc:sldMasterMk cId="595116301" sldId="2147483816"/>
        </pc:sldMasterMkLst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2764897601" sldId="2147483817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3100031205" sldId="2147483818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2890424734" sldId="2147483819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3516639407" sldId="2147483820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1244919819" sldId="2147483821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1226128547" sldId="2147483822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3162458100" sldId="2147483823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2357023877" sldId="2147483824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1153529883" sldId="2147483825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190729370" sldId="2147483826"/>
          </pc:sldLayoutMkLst>
        </pc:sldLayoutChg>
        <pc:sldLayoutChg chg="add del mod replI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595116301" sldId="2147483816"/>
            <pc:sldLayoutMk cId="1491632058" sldId="2147483827"/>
          </pc:sldLayoutMkLst>
        </pc:sldLayoutChg>
      </pc:sldMasterChg>
      <pc:sldMasterChg chg="add addSldLayout">
        <pc:chgData name="Liliana Woroniuk-Setla" userId="S::liliana.setla@sp36.bytom.pl::f922e238-cbd9-4c30-8248-421d26dddfa7" providerId="AD" clId="Web-{5FF63A4F-F3B4-CB3B-B2A7-9135FF270FE7}" dt="2020-05-22T22:17:37.615" v="4"/>
        <pc:sldMasterMkLst>
          <pc:docMk/>
          <pc:sldMasterMk cId="2163589996" sldId="2147483900"/>
        </pc:sldMasterMkLst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2344627834" sldId="2147483889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3492547846" sldId="2147483890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2065912815" sldId="2147483891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89404455" sldId="2147483892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2488563074" sldId="2147483893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3371695281" sldId="2147483894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1040491622" sldId="2147483895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2048365608" sldId="2147483896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2890708514" sldId="2147483897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519065082" sldId="2147483898"/>
          </pc:sldLayoutMkLst>
        </pc:sldLayoutChg>
        <pc:sldLayoutChg chg="add">
          <pc:chgData name="Liliana Woroniuk-Setla" userId="S::liliana.setla@sp36.bytom.pl::f922e238-cbd9-4c30-8248-421d26dddfa7" providerId="AD" clId="Web-{5FF63A4F-F3B4-CB3B-B2A7-9135FF270FE7}" dt="2020-05-22T22:17:37.615" v="4"/>
          <pc:sldLayoutMkLst>
            <pc:docMk/>
            <pc:sldMasterMk cId="2163589996" sldId="2147483900"/>
            <pc:sldLayoutMk cId="1876445324" sldId="2147483899"/>
          </pc:sldLayoutMkLst>
        </pc:sldLayoutChg>
      </pc:sldMasterChg>
    </pc:docChg>
  </pc:docChgLst>
  <pc:docChgLst>
    <pc:chgData name="Liliana Woroniuk-Setla" userId="S::liliana.setla@sp36.bytom.pl::f922e238-cbd9-4c30-8248-421d26dddfa7" providerId="AD" clId="Web-{642D0697-67A0-A6A2-2F4D-524601B65EDF}"/>
    <pc:docChg chg="addSld delSld modSld">
      <pc:chgData name="Liliana Woroniuk-Setla" userId="S::liliana.setla@sp36.bytom.pl::f922e238-cbd9-4c30-8248-421d26dddfa7" providerId="AD" clId="Web-{642D0697-67A0-A6A2-2F4D-524601B65EDF}" dt="2020-05-22T22:50:23.410" v="10"/>
      <pc:docMkLst>
        <pc:docMk/>
      </pc:docMkLst>
      <pc:sldChg chg="modSp new del">
        <pc:chgData name="Liliana Woroniuk-Setla" userId="S::liliana.setla@sp36.bytom.pl::f922e238-cbd9-4c30-8248-421d26dddfa7" providerId="AD" clId="Web-{642D0697-67A0-A6A2-2F4D-524601B65EDF}" dt="2020-05-22T22:50:23.410" v="10"/>
        <pc:sldMkLst>
          <pc:docMk/>
          <pc:sldMk cId="3347187105" sldId="257"/>
        </pc:sldMkLst>
        <pc:spChg chg="mod">
          <ac:chgData name="Liliana Woroniuk-Setla" userId="S::liliana.setla@sp36.bytom.pl::f922e238-cbd9-4c30-8248-421d26dddfa7" providerId="AD" clId="Web-{642D0697-67A0-A6A2-2F4D-524601B65EDF}" dt="2020-05-22T22:50:08.707" v="7" actId="20577"/>
          <ac:spMkLst>
            <pc:docMk/>
            <pc:sldMk cId="3347187105" sldId="257"/>
            <ac:spMk id="3" creationId="{50FE4B92-B596-4B62-8030-EF98D92E5E5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91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9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6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0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6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4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6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4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1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8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893" r:id="rId6"/>
    <p:sldLayoutId id="2147483889" r:id="rId7"/>
    <p:sldLayoutId id="2147483890" r:id="rId8"/>
    <p:sldLayoutId id="2147483891" r:id="rId9"/>
    <p:sldLayoutId id="2147483892" r:id="rId10"/>
    <p:sldLayoutId id="214748389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7B665-6639-41A0-9CB7-20FA5343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0" r="-2" b="5193"/>
          <a:stretch/>
        </p:blipFill>
        <p:spPr>
          <a:xfrm>
            <a:off x="-3047" y="102368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5077" y="2819975"/>
            <a:ext cx="4042263" cy="1822048"/>
          </a:xfrm>
        </p:spPr>
        <p:txBody>
          <a:bodyPr anchor="t">
            <a:normAutofit fontScale="90000"/>
          </a:bodyPr>
          <a:lstStyle/>
          <a:p>
            <a:r>
              <a:rPr lang="en-US" sz="11500" err="1">
                <a:solidFill>
                  <a:schemeClr val="bg1"/>
                </a:solidFill>
              </a:rPr>
              <a:t>Dla</a:t>
            </a:r>
            <a:r>
              <a:rPr lang="en-US" sz="11500">
                <a:solidFill>
                  <a:schemeClr val="bg1"/>
                </a:solidFill>
              </a:rPr>
              <a:t> </a:t>
            </a:r>
            <a:r>
              <a:rPr lang="en-US" sz="11500" err="1">
                <a:solidFill>
                  <a:schemeClr val="bg1"/>
                </a:solidFill>
              </a:rPr>
              <a:t>mamy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095" y="4702516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733" y="4718033"/>
            <a:ext cx="10634738" cy="1175039"/>
          </a:xfrm>
        </p:spPr>
        <p:txBody>
          <a:bodyPr anchor="b">
            <a:normAutofit/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5" name="Obraz 5" descr="Obraz zawierający kolorowy, zwierzę, koralowiec&#10;&#10;Opis wygenerowany przy bardzo wysokim poziomie pewności">
            <a:extLst>
              <a:ext uri="{FF2B5EF4-FFF2-40B4-BE49-F238E27FC236}">
                <a16:creationId xmlns:a16="http://schemas.microsoft.com/office/drawing/2014/main" id="{5D0B8DEE-69FD-4ABD-A8E5-6397119F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39" y="3725119"/>
            <a:ext cx="2163171" cy="2558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6" descr="Obraz zawierający rysunek, kwiat&#10;&#10;Opis wygenerowany przy bardzo wysokim poziomie pewności">
            <a:extLst>
              <a:ext uri="{FF2B5EF4-FFF2-40B4-BE49-F238E27FC236}">
                <a16:creationId xmlns:a16="http://schemas.microsoft.com/office/drawing/2014/main" id="{82FFCAF3-77A0-45D5-AF28-B98DA32BF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228" y="4544936"/>
            <a:ext cx="2743200" cy="2002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7" descr="Obraz zawierający kolorowy, niebieski, zdjęcie, kolorowe&#10;&#10;Opis wygenerowany przy bardzo wysokim poziomie pewności">
            <a:extLst>
              <a:ext uri="{FF2B5EF4-FFF2-40B4-BE49-F238E27FC236}">
                <a16:creationId xmlns:a16="http://schemas.microsoft.com/office/drawing/2014/main" id="{ECE013F2-282B-495D-8477-45E6CE7CC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964" y="311513"/>
            <a:ext cx="2203450" cy="2192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9" descr="Obraz zawierający parking, partia, pokryte, znak&#10;&#10;Opis wygenerowany przy bardzo wysokim poziomie pewności">
            <a:extLst>
              <a:ext uri="{FF2B5EF4-FFF2-40B4-BE49-F238E27FC236}">
                <a16:creationId xmlns:a16="http://schemas.microsoft.com/office/drawing/2014/main" id="{51F9D1BD-145D-4684-9FA1-D7BF7DC6B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9145" y="3795313"/>
            <a:ext cx="2034117" cy="25015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Obraz 11" descr="Obraz zawierający zewnętrzne, woda, sport, mężczyzna&#10;&#10;Opis wygenerowany przy bardzo wysokim poziomie pewności">
            <a:extLst>
              <a:ext uri="{FF2B5EF4-FFF2-40B4-BE49-F238E27FC236}">
                <a16:creationId xmlns:a16="http://schemas.microsoft.com/office/drawing/2014/main" id="{8283263C-9C8E-4C04-83F5-FDE15FBF1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356346"/>
            <a:ext cx="2126877" cy="2615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Obraz 12" descr="Obraz zawierający żółty, graffiti, namalowane, stół&#10;&#10;Opis wygenerowany przy bardzo wysokim poziomie pewności">
            <a:extLst>
              <a:ext uri="{FF2B5EF4-FFF2-40B4-BE49-F238E27FC236}">
                <a16:creationId xmlns:a16="http://schemas.microsoft.com/office/drawing/2014/main" id="{F600FCD5-1AF5-40C8-87C8-B59266739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6752" y="358173"/>
            <a:ext cx="2743200" cy="19506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Obraz 13" descr="Obraz zawierający zielony, stół, siedzi, różowy&#10;&#10;Opis wygenerowany przy bardzo wysokim poziomie pewności">
            <a:extLst>
              <a:ext uri="{FF2B5EF4-FFF2-40B4-BE49-F238E27FC236}">
                <a16:creationId xmlns:a16="http://schemas.microsoft.com/office/drawing/2014/main" id="{3C887E38-CCDE-4B22-A6AA-FCA40C4FA9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8193" y="4544467"/>
            <a:ext cx="2743200" cy="2004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Obraz 14" descr="Obraz zawierający stół, tort, siedzi, pokryte&#10;&#10;Opis wygenerowany przy bardzo wysokim poziomie pewności">
            <a:extLst>
              <a:ext uri="{FF2B5EF4-FFF2-40B4-BE49-F238E27FC236}">
                <a16:creationId xmlns:a16="http://schemas.microsoft.com/office/drawing/2014/main" id="{F9763194-62A1-4605-8EE5-DF84EA6F29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489" y="623555"/>
            <a:ext cx="1880348" cy="24732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2719760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412427"/>
      </a:dk2>
      <a:lt2>
        <a:srgbClr val="E2E3E8"/>
      </a:lt2>
      <a:accent1>
        <a:srgbClr val="ABA07D"/>
      </a:accent1>
      <a:accent2>
        <a:srgbClr val="BD927B"/>
      </a:accent2>
      <a:accent3>
        <a:srgbClr val="C99397"/>
      </a:accent3>
      <a:accent4>
        <a:srgbClr val="BD7B9C"/>
      </a:accent4>
      <a:accent5>
        <a:srgbClr val="C78EC1"/>
      </a:accent5>
      <a:accent6>
        <a:srgbClr val="A87BBD"/>
      </a:accent6>
      <a:hlink>
        <a:srgbClr val="697AAE"/>
      </a:hlink>
      <a:folHlink>
        <a:srgbClr val="7F7F7F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SketchyVTI</vt:lpstr>
      <vt:lpstr>Dla mamy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1</cp:revision>
  <dcterms:created xsi:type="dcterms:W3CDTF">2020-05-22T22:16:57Z</dcterms:created>
  <dcterms:modified xsi:type="dcterms:W3CDTF">2020-05-22T22:50:47Z</dcterms:modified>
</cp:coreProperties>
</file>