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BAB6"/>
    <a:srgbClr val="661B1B"/>
    <a:srgbClr val="7A3DB8"/>
    <a:srgbClr val="1BC495"/>
    <a:srgbClr val="26F0E9"/>
    <a:srgbClr val="0C4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17F7D-9FAD-BF7A-7F83-D78EEEED9D90}" v="311" dt="2020-05-24T10:45:19.663"/>
    <p1510:client id="{96613469-E549-0A6F-A608-CB1F34A88674}" v="6" dt="2020-05-24T09:41:4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7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la\Downloads\mediahandler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la\Downloads\mediahandler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7948" y="914545"/>
            <a:ext cx="3829793" cy="1417782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26F0E9"/>
                </a:solidFill>
                <a:latin typeface="Edwardian Script ITC"/>
                <a:cs typeface="Calibri Light"/>
              </a:rPr>
              <a:t>Kochana</a:t>
            </a:r>
            <a:endParaRPr lang="pl-PL" sz="9600" b="1" dirty="0">
              <a:solidFill>
                <a:srgbClr val="26F0E9"/>
              </a:solidFill>
              <a:latin typeface="Edwardian Script ITC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52701" y="2503571"/>
            <a:ext cx="30875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9600" b="1" dirty="0">
                <a:solidFill>
                  <a:srgbClr val="1BC495"/>
                </a:solidFill>
                <a:latin typeface="Edwardian Script ITC"/>
                <a:cs typeface="Calibri"/>
              </a:rPr>
              <a:t>Mamo</a:t>
            </a:r>
            <a:endParaRPr lang="pl-PL" sz="9600" b="1" dirty="0">
              <a:solidFill>
                <a:srgbClr val="1BC495"/>
              </a:solidFill>
              <a:latin typeface="Edwardian Script ITC"/>
            </a:endParaRPr>
          </a:p>
        </p:txBody>
      </p:sp>
      <p:sp>
        <p:nvSpPr>
          <p:cNvPr id="4" name="Serce 3">
            <a:extLst>
              <a:ext uri="{FF2B5EF4-FFF2-40B4-BE49-F238E27FC236}">
                <a16:creationId xmlns="" xmlns:a16="http://schemas.microsoft.com/office/drawing/2014/main" id="{6DAF91F1-F7FD-4E9B-A5A8-F9A838E51051}"/>
              </a:ext>
            </a:extLst>
          </p:cNvPr>
          <p:cNvSpPr/>
          <p:nvPr/>
        </p:nvSpPr>
        <p:spPr>
          <a:xfrm rot="1920000">
            <a:off x="1347608" y="5444214"/>
            <a:ext cx="1027432" cy="940346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erce 5">
            <a:extLst>
              <a:ext uri="{FF2B5EF4-FFF2-40B4-BE49-F238E27FC236}">
                <a16:creationId xmlns="" xmlns:a16="http://schemas.microsoft.com/office/drawing/2014/main" id="{B5D52F4C-10E1-423B-8694-46626BC616BB}"/>
              </a:ext>
            </a:extLst>
          </p:cNvPr>
          <p:cNvSpPr/>
          <p:nvPr/>
        </p:nvSpPr>
        <p:spPr>
          <a:xfrm rot="-1380000">
            <a:off x="7916422" y="3850950"/>
            <a:ext cx="1571717" cy="1749847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erce 7">
            <a:extLst>
              <a:ext uri="{FF2B5EF4-FFF2-40B4-BE49-F238E27FC236}">
                <a16:creationId xmlns="" xmlns:a16="http://schemas.microsoft.com/office/drawing/2014/main" id="{7A094859-170D-413D-9CF7-855B96C20BB0}"/>
              </a:ext>
            </a:extLst>
          </p:cNvPr>
          <p:cNvSpPr/>
          <p:nvPr/>
        </p:nvSpPr>
        <p:spPr>
          <a:xfrm rot="960000">
            <a:off x="3210326" y="5000472"/>
            <a:ext cx="1314418" cy="1344106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erce 9">
            <a:extLst>
              <a:ext uri="{FF2B5EF4-FFF2-40B4-BE49-F238E27FC236}">
                <a16:creationId xmlns="" xmlns:a16="http://schemas.microsoft.com/office/drawing/2014/main" id="{4A4D548C-C46D-4DE9-A623-CFFFB58E85AC}"/>
              </a:ext>
            </a:extLst>
          </p:cNvPr>
          <p:cNvSpPr/>
          <p:nvPr/>
        </p:nvSpPr>
        <p:spPr>
          <a:xfrm rot="-1260000">
            <a:off x="2336243" y="5245734"/>
            <a:ext cx="1060089" cy="1092745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erce 11">
            <a:extLst>
              <a:ext uri="{FF2B5EF4-FFF2-40B4-BE49-F238E27FC236}">
                <a16:creationId xmlns="" xmlns:a16="http://schemas.microsoft.com/office/drawing/2014/main" id="{8C2695A1-C06D-4D45-A392-5CE5BFF7ED08}"/>
              </a:ext>
            </a:extLst>
          </p:cNvPr>
          <p:cNvSpPr/>
          <p:nvPr/>
        </p:nvSpPr>
        <p:spPr>
          <a:xfrm rot="-780000">
            <a:off x="9327688" y="405808"/>
            <a:ext cx="2353510" cy="2432678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erce 13">
            <a:extLst>
              <a:ext uri="{FF2B5EF4-FFF2-40B4-BE49-F238E27FC236}">
                <a16:creationId xmlns="" xmlns:a16="http://schemas.microsoft.com/office/drawing/2014/main" id="{DD8AFF90-908E-4C5A-A812-5248E06204FF}"/>
              </a:ext>
            </a:extLst>
          </p:cNvPr>
          <p:cNvSpPr/>
          <p:nvPr/>
        </p:nvSpPr>
        <p:spPr>
          <a:xfrm rot="1380000">
            <a:off x="6852671" y="4704676"/>
            <a:ext cx="1274834" cy="1324315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erce 15">
            <a:extLst>
              <a:ext uri="{FF2B5EF4-FFF2-40B4-BE49-F238E27FC236}">
                <a16:creationId xmlns="" xmlns:a16="http://schemas.microsoft.com/office/drawing/2014/main" id="{8A1A386D-6BFA-414B-B165-07A48EB9DD48}"/>
              </a:ext>
            </a:extLst>
          </p:cNvPr>
          <p:cNvSpPr/>
          <p:nvPr/>
        </p:nvSpPr>
        <p:spPr>
          <a:xfrm rot="1620000">
            <a:off x="4417240" y="4926349"/>
            <a:ext cx="1225354" cy="1195665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erce 17">
            <a:extLst>
              <a:ext uri="{FF2B5EF4-FFF2-40B4-BE49-F238E27FC236}">
                <a16:creationId xmlns="" xmlns:a16="http://schemas.microsoft.com/office/drawing/2014/main" id="{8A7FAE05-4994-4794-99E0-7AD4FE2E3301}"/>
              </a:ext>
            </a:extLst>
          </p:cNvPr>
          <p:cNvSpPr/>
          <p:nvPr/>
        </p:nvSpPr>
        <p:spPr>
          <a:xfrm rot="1380000">
            <a:off x="9359372" y="2566070"/>
            <a:ext cx="2205068" cy="1838912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erce 19">
            <a:extLst>
              <a:ext uri="{FF2B5EF4-FFF2-40B4-BE49-F238E27FC236}">
                <a16:creationId xmlns="" xmlns:a16="http://schemas.microsoft.com/office/drawing/2014/main" id="{600D58A6-7046-4118-AED8-53ADAB98D47F}"/>
              </a:ext>
            </a:extLst>
          </p:cNvPr>
          <p:cNvSpPr/>
          <p:nvPr/>
        </p:nvSpPr>
        <p:spPr>
          <a:xfrm>
            <a:off x="5513559" y="4615611"/>
            <a:ext cx="1601405" cy="1502444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erce 21">
            <a:extLst>
              <a:ext uri="{FF2B5EF4-FFF2-40B4-BE49-F238E27FC236}">
                <a16:creationId xmlns="" xmlns:a16="http://schemas.microsoft.com/office/drawing/2014/main" id="{760E1F8E-E419-48E0-940B-DC510CF78989}"/>
              </a:ext>
            </a:extLst>
          </p:cNvPr>
          <p:cNvSpPr/>
          <p:nvPr/>
        </p:nvSpPr>
        <p:spPr>
          <a:xfrm>
            <a:off x="8565689" y="3236095"/>
            <a:ext cx="1670678" cy="1452964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erce 23">
            <a:extLst>
              <a:ext uri="{FF2B5EF4-FFF2-40B4-BE49-F238E27FC236}">
                <a16:creationId xmlns="" xmlns:a16="http://schemas.microsoft.com/office/drawing/2014/main" id="{D553480A-6325-43D2-91FE-6E15FAE3FDEB}"/>
              </a:ext>
            </a:extLst>
          </p:cNvPr>
          <p:cNvSpPr/>
          <p:nvPr/>
        </p:nvSpPr>
        <p:spPr>
          <a:xfrm>
            <a:off x="631828" y="5581121"/>
            <a:ext cx="918575" cy="918575"/>
          </a:xfrm>
          <a:prstGeom prst="heart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mediahandl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4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D496DD-D9D7-41BE-B853-AB097222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954768"/>
            <a:ext cx="9274629" cy="3905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Przyjmij Kochana Mamusiu </a:t>
            </a:r>
            <a: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  <a:t/>
            </a:r>
            <a:b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</a:b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te  oto z serca płynące życzenia:</a:t>
            </a:r>
            <a: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  <a:t/>
            </a:r>
            <a:b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</a:b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Dużo zdrowia, szczęścia </a:t>
            </a:r>
            <a: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  <a:t/>
            </a:r>
            <a:b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</a:b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i uśmiechu wiele,</a:t>
            </a:r>
            <a: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  <a:t/>
            </a:r>
            <a:b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</a:b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niech Ci się spełni każde </a:t>
            </a:r>
            <a: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  <a:t/>
            </a:r>
            <a:br>
              <a:rPr lang="pl-PL" sz="4000" dirty="0">
                <a:latin typeface="Century Gothic" panose="020B0502020202090204" pitchFamily="34" charset="0"/>
                <a:ea typeface="+mn-lt"/>
                <a:cs typeface="+mn-lt"/>
              </a:rPr>
            </a:br>
            <a:r>
              <a:rPr lang="pl-PL" sz="4000" dirty="0">
                <a:solidFill>
                  <a:srgbClr val="661B1B"/>
                </a:solidFill>
                <a:latin typeface="Century Gothic" panose="020B0502020202090204" pitchFamily="34" charset="0"/>
                <a:ea typeface="+mn-lt"/>
                <a:cs typeface="+mn-lt"/>
              </a:rPr>
              <a:t>Twoje skryte marzenie!</a:t>
            </a:r>
            <a:endParaRPr lang="pl-PL" sz="4000" dirty="0">
              <a:solidFill>
                <a:srgbClr val="661B1B"/>
              </a:solidFill>
              <a:latin typeface="Century Gothic" panose="020B0502020202090204" pitchFamily="34" charset="0"/>
              <a:cs typeface="Calibri" panose="020F0502020204030204"/>
            </a:endParaRPr>
          </a:p>
        </p:txBody>
      </p:sp>
      <p:pic>
        <p:nvPicPr>
          <p:cNvPr id="9" name="Obraz 9" descr="Obraz zawierający roślina, bukiet, kwiat, stół&#10;&#10;Opis wygenerowany przy bardzo wysokim poziomie pewności">
            <a:extLst>
              <a:ext uri="{FF2B5EF4-FFF2-40B4-BE49-F238E27FC236}">
                <a16:creationId xmlns="" xmlns:a16="http://schemas.microsoft.com/office/drawing/2014/main" id="{ADB85396-029A-4BAD-858D-0B22D711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40000">
            <a:off x="7594552" y="3017285"/>
            <a:ext cx="4702628" cy="3897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310139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C20E1A6-500C-4F0C-BB66-C0722FA4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40362"/>
          </a:xfrm>
        </p:spPr>
        <p:txBody>
          <a:bodyPr>
            <a:normAutofit/>
          </a:bodyPr>
          <a:lstStyle/>
          <a:p>
            <a:pPr algn="ctr"/>
            <a:r>
              <a:rPr lang="pl-PL" sz="9600" dirty="0">
                <a:solidFill>
                  <a:srgbClr val="12BAB6"/>
                </a:solidFill>
                <a:latin typeface="Century Gothic" panose="020B0502020202090204" pitchFamily="34" charset="0"/>
                <a:cs typeface="Calibri Light"/>
              </a:rPr>
              <a:t>Dziękuję</a:t>
            </a:r>
            <a:br>
              <a:rPr lang="pl-PL" sz="9600" dirty="0">
                <a:solidFill>
                  <a:srgbClr val="12BAB6"/>
                </a:solidFill>
                <a:latin typeface="Century Gothic" panose="020B0502020202090204" pitchFamily="34" charset="0"/>
                <a:cs typeface="Calibri Light"/>
              </a:rPr>
            </a:br>
            <a:r>
              <a:rPr lang="pl-PL" sz="9600" dirty="0">
                <a:solidFill>
                  <a:srgbClr val="12BAB6"/>
                </a:solidFill>
                <a:latin typeface="Century Gothic" panose="020B0502020202090204" pitchFamily="34" charset="0"/>
                <a:cs typeface="Calibri Light"/>
              </a:rPr>
              <a:t>Ci </a:t>
            </a:r>
            <a:br>
              <a:rPr lang="pl-PL" sz="9600" dirty="0">
                <a:solidFill>
                  <a:srgbClr val="12BAB6"/>
                </a:solidFill>
                <a:latin typeface="Century Gothic" panose="020B0502020202090204" pitchFamily="34" charset="0"/>
                <a:cs typeface="Calibri Light"/>
              </a:rPr>
            </a:br>
            <a:r>
              <a:rPr lang="pl-PL" sz="9600" dirty="0">
                <a:solidFill>
                  <a:srgbClr val="12BAB6"/>
                </a:solidFill>
                <a:latin typeface="Century Gothic" panose="020B0502020202090204" pitchFamily="34" charset="0"/>
                <a:cs typeface="Calibri Light"/>
              </a:rPr>
              <a:t>Mamo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24" y="3394014"/>
            <a:ext cx="4489752" cy="3209736"/>
          </a:xfrm>
          <a:prstGeom prst="rect">
            <a:avLst/>
          </a:prstGeom>
        </p:spPr>
      </p:pic>
      <p:pic>
        <p:nvPicPr>
          <p:cNvPr id="4" name="mediahandl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835176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</Words>
  <Application>Microsoft Office PowerPoint</Application>
  <PresentationFormat>Niestandardowy</PresentationFormat>
  <Paragraphs>4</Paragraphs>
  <Slides>3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Kochana</vt:lpstr>
      <vt:lpstr>Slajd 2</vt:lpstr>
      <vt:lpstr>Dziękuję Ci  Mamo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ula</cp:lastModifiedBy>
  <cp:revision>216</cp:revision>
  <dcterms:created xsi:type="dcterms:W3CDTF">2020-05-24T09:40:37Z</dcterms:created>
  <dcterms:modified xsi:type="dcterms:W3CDTF">2020-05-25T17:58:09Z</dcterms:modified>
</cp:coreProperties>
</file>