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vtt" ContentType="text/vt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9DE8CF-D3A2-6B3E-123B-34AE98614DC8}" v="54" dt="2024-10-03T07:46:02.851"/>
    <p1510:client id="{9A4848C3-9515-322D-7535-4ED60C087895}" v="69" dt="2024-10-01T10:51:55.4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08" y="-3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101624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7035315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64889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1483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861476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048524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89705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686868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9954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793407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pPr/>
              <a:t>10/3/2024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6581295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10/3/2024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7332671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1.mp4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mp4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microsoft.com/office/2017/04/relationships/track" Target="../media/track1.vtt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4DE524F2-C7AF-4466-BA99-09C19DE0D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Grafika, Czcionka, kreskówka, projekt graficzny&#10;&#10;Opis wygenerowany automatycznie">
            <a:extLst>
              <a:ext uri="{FF2B5EF4-FFF2-40B4-BE49-F238E27FC236}">
                <a16:creationId xmlns:a16="http://schemas.microsoft.com/office/drawing/2014/main" xmlns="" id="{DA46F6A3-0CD6-7E18-C260-3C6D8F5F7B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0830" b="39373"/>
          <a:stretch/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904E317E-14BB-4200-84F3-2064B4C97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1DF94A24-8152-43C5-86F3-5CC95D8090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Grafika, Czcionka, kreskówka, projekt graficzny&#10;&#10;Opis wygenerowany automatycznie">
            <a:extLst>
              <a:ext uri="{FF2B5EF4-FFF2-40B4-BE49-F238E27FC236}">
                <a16:creationId xmlns:a16="http://schemas.microsoft.com/office/drawing/2014/main" xmlns="" id="{01828AA4-7056-184C-285A-7C1D201C5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rcRect t="20835" r="-1" b="39379"/>
          <a:stretch/>
        </p:blipFill>
        <p:spPr>
          <a:xfrm>
            <a:off x="-6" y="-4"/>
            <a:ext cx="12192000" cy="68559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81101"/>
            <a:ext cx="4953000" cy="2247899"/>
          </a:xfrm>
        </p:spPr>
        <p:txBody>
          <a:bodyPr anchor="t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1" y="4093232"/>
            <a:ext cx="2858548" cy="1728728"/>
          </a:xfrm>
        </p:spPr>
        <p:txBody>
          <a:bodyPr anchor="b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pic>
        <p:nvPicPr>
          <p:cNvPr id="10" name="Obraz 9" descr="Obraz zawierający Grafika, Czcionka, kreskówka, projekt graficzny&#10;&#10;Opis wygenerowany automatycznie">
            <a:extLst>
              <a:ext uri="{FF2B5EF4-FFF2-40B4-BE49-F238E27FC236}">
                <a16:creationId xmlns:a16="http://schemas.microsoft.com/office/drawing/2014/main" xmlns="" id="{BDD47455-78E2-4722-828B-96E068CA9EF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23211" y="1716067"/>
            <a:ext cx="3657852" cy="524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slow" advTm="4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5">
            <a:extLst>
              <a:ext uri="{FF2B5EF4-FFF2-40B4-BE49-F238E27FC236}">
                <a16:creationId xmlns:a16="http://schemas.microsoft.com/office/drawing/2014/main" xmlns="" id="{FD57F13B-6973-4CE9-92F3-5EC476ED9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w pomieszczeniu&#10;&#10;Opis wygenerowany automatycznie">
            <a:extLst>
              <a:ext uri="{FF2B5EF4-FFF2-40B4-BE49-F238E27FC236}">
                <a16:creationId xmlns:a16="http://schemas.microsoft.com/office/drawing/2014/main" xmlns="" id="{82F3637F-D0DA-5362-983F-3C92730BAD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9808002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FD57F13B-6973-4CE9-92F3-5EC476ED97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ymbol zastępczy zawartości 3" descr="Obraz zawierający obuwie, zrzut ekranu, ludzie, osoba&#10;&#10;Opis wygenerowany automatycznie">
            <a:extLst>
              <a:ext uri="{FF2B5EF4-FFF2-40B4-BE49-F238E27FC236}">
                <a16:creationId xmlns:a16="http://schemas.microsoft.com/office/drawing/2014/main" xmlns="" id="{EC8F7369-281F-124B-09D1-3198A4186D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3355016"/>
      </p:ext>
    </p:extLst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CD60141-EEBD-4EC1-8E34-0344C16A18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C75A547-BCD1-42BE-966E-53CA0AB93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FE74E104-78A8-4DFA-9782-03C75DE1BF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xmlns="" id="{1747BCEA-D77E-4BD6-8954-C64996AB739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76D563F6-B8F0-406F-A032-1E478CA251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234482" y="-2"/>
            <a:ext cx="9957519" cy="6858002"/>
          </a:xfrm>
          <a:custGeom>
            <a:avLst/>
            <a:gdLst>
              <a:gd name="connsiteX0" fmla="*/ 6878624 w 9957519"/>
              <a:gd name="connsiteY0" fmla="*/ 0 h 6858000"/>
              <a:gd name="connsiteX1" fmla="*/ 9957519 w 9957519"/>
              <a:gd name="connsiteY1" fmla="*/ 0 h 6858000"/>
              <a:gd name="connsiteX2" fmla="*/ 9957519 w 9957519"/>
              <a:gd name="connsiteY2" fmla="*/ 1557082 h 6858000"/>
              <a:gd name="connsiteX3" fmla="*/ 9957518 w 9957519"/>
              <a:gd name="connsiteY3" fmla="*/ 1557083 h 6858000"/>
              <a:gd name="connsiteX4" fmla="*/ 9957518 w 9957519"/>
              <a:gd name="connsiteY4" fmla="*/ 6858000 h 6858000"/>
              <a:gd name="connsiteX5" fmla="*/ 8318421 w 9957519"/>
              <a:gd name="connsiteY5" fmla="*/ 6858000 h 6858000"/>
              <a:gd name="connsiteX6" fmla="*/ 6213394 w 9957519"/>
              <a:gd name="connsiteY6" fmla="*/ 6858000 h 6858000"/>
              <a:gd name="connsiteX7" fmla="*/ 5311608 w 9957519"/>
              <a:gd name="connsiteY7" fmla="*/ 6858000 h 6858000"/>
              <a:gd name="connsiteX8" fmla="*/ 4574297 w 9957519"/>
              <a:gd name="connsiteY8" fmla="*/ 6858000 h 6858000"/>
              <a:gd name="connsiteX9" fmla="*/ 868032 w 9957519"/>
              <a:gd name="connsiteY9" fmla="*/ 6858000 h 6858000"/>
              <a:gd name="connsiteX10" fmla="*/ 0 w 9957519"/>
              <a:gd name="connsiteY10" fmla="*/ 0 h 6858000"/>
              <a:gd name="connsiteX11" fmla="*/ 6878624 w 9957519"/>
              <a:gd name="connsiteY11" fmla="*/ 0 h 6858000"/>
              <a:gd name="connsiteX12" fmla="*/ 0 w 9957519"/>
              <a:gd name="connsiteY12" fmla="*/ 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9957519" h="6858000">
                <a:moveTo>
                  <a:pt x="6878624" y="0"/>
                </a:moveTo>
                <a:lnTo>
                  <a:pt x="9957519" y="0"/>
                </a:lnTo>
                <a:lnTo>
                  <a:pt x="9957519" y="1557082"/>
                </a:lnTo>
                <a:lnTo>
                  <a:pt x="9957518" y="1557083"/>
                </a:lnTo>
                <a:lnTo>
                  <a:pt x="9957518" y="6858000"/>
                </a:lnTo>
                <a:lnTo>
                  <a:pt x="8318421" y="6858000"/>
                </a:lnTo>
                <a:lnTo>
                  <a:pt x="6213394" y="6858000"/>
                </a:lnTo>
                <a:lnTo>
                  <a:pt x="5311608" y="6858000"/>
                </a:lnTo>
                <a:lnTo>
                  <a:pt x="4574297" y="6858000"/>
                </a:lnTo>
                <a:lnTo>
                  <a:pt x="868032" y="6858000"/>
                </a:lnTo>
                <a:close/>
                <a:moveTo>
                  <a:pt x="0" y="0"/>
                </a:moveTo>
                <a:lnTo>
                  <a:pt x="6878624" y="0"/>
                </a:lnTo>
                <a:lnTo>
                  <a:pt x="0" y="1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D01629C-4C04-3EFD-9963-4FFC8239F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81098"/>
            <a:ext cx="5422539" cy="2755750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4800" cap="all" spc="300"/>
          </a:p>
        </p:txBody>
      </p:sp>
      <p:pic>
        <p:nvPicPr>
          <p:cNvPr id="4" name="EDSS">
            <a:hlinkClick r:id="" action="ppaction://media"/>
            <a:extLst>
              <a:ext uri="{FF2B5EF4-FFF2-40B4-BE49-F238E27FC236}">
                <a16:creationId xmlns:a16="http://schemas.microsoft.com/office/drawing/2014/main" xmlns="" id="{52CE7AD6-29E7-0D95-B2C6-9B492A2498F7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>
                  <p14:extLst>
                    <p:ext uri="{3AFAAA56-56D3-431D-BCD4-E75A35582382}">
                      <p173:tracksInfo xmlns:p173="http://schemas.microsoft.com/office/powerpoint/2017/3/main" displayLoc="media">
                        <p173:trackLst>
                          <p173:track id="{6AB8DD46-8C94-4761-86AD-EBAB2BBA86D8}" label="" lang="pl-pl" r:embed="rId4"/>
                        </p173:trackLst>
                      </p173:tracksInfo>
                    </p:ext>
                  </p14:extLst>
                </p14:media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172944" y="1926721"/>
            <a:ext cx="6823955" cy="3887908"/>
          </a:xfrm>
          <a:prstGeom prst="rect">
            <a:avLst/>
          </a:prstGeom>
          <a:ln w="228600" cap="sq" cmpd="thickThin">
            <a:solidFill>
              <a:schemeClr val="accent1">
                <a:lumMod val="20000"/>
                <a:lumOff val="8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Symbol zastępczy zawartości 4" descr="Obraz zawierający Grafika, Czcionka, kreskówka, projekt graficzny&#10;&#10;Opis wygenerowany automatycznie">
            <a:extLst>
              <a:ext uri="{FF2B5EF4-FFF2-40B4-BE49-F238E27FC236}">
                <a16:creationId xmlns:a16="http://schemas.microsoft.com/office/drawing/2014/main" xmlns="" id="{75A00C65-A537-8DD5-83FC-E5622AA02C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8403290" y="1381318"/>
            <a:ext cx="3667871" cy="536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84137635"/>
      </p:ext>
    </p:extLst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xmlns="" id="{4DE524F2-C7AF-4466-BA99-09C19DE0D8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Obraz 5" descr="Obraz zawierający Grafika, Czcionka, kreskówka, projekt graficzny&#10;&#10;Opis wygenerowany automatycznie">
            <a:extLst>
              <a:ext uri="{FF2B5EF4-FFF2-40B4-BE49-F238E27FC236}">
                <a16:creationId xmlns:a16="http://schemas.microsoft.com/office/drawing/2014/main" xmlns="" id="{DA46F6A3-0CD6-7E18-C260-3C6D8F5F7B0C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t="20830" b="39373"/>
          <a:stretch/>
        </p:blipFill>
        <p:spPr>
          <a:xfrm>
            <a:off x="20" y="-3"/>
            <a:ext cx="12191979" cy="6858004"/>
          </a:xfrm>
          <a:prstGeom prst="rect">
            <a:avLst/>
          </a:prstGeom>
        </p:spPr>
      </p:pic>
      <p:sp>
        <p:nvSpPr>
          <p:cNvPr id="26" name="Freeform: Shape 25">
            <a:extLst>
              <a:ext uri="{FF2B5EF4-FFF2-40B4-BE49-F238E27FC236}">
                <a16:creationId xmlns:a16="http://schemas.microsoft.com/office/drawing/2014/main" xmlns="" id="{904E317E-14BB-4200-84F3-2064B4C971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23854" y="1544347"/>
            <a:ext cx="4676439" cy="5313651"/>
          </a:xfrm>
          <a:custGeom>
            <a:avLst/>
            <a:gdLst>
              <a:gd name="connsiteX0" fmla="*/ 6846874 w 6846874"/>
              <a:gd name="connsiteY0" fmla="*/ 3021586 h 3021586"/>
              <a:gd name="connsiteX1" fmla="*/ 0 w 6846874"/>
              <a:gd name="connsiteY1" fmla="*/ 3021585 h 3021586"/>
              <a:gd name="connsiteX2" fmla="*/ 3399286 w 6846874"/>
              <a:gd name="connsiteY2" fmla="*/ 0 h 3021586"/>
              <a:gd name="connsiteX0" fmla="*/ 6846874 w 6846874"/>
              <a:gd name="connsiteY0" fmla="*/ 3016405 h 3016405"/>
              <a:gd name="connsiteX1" fmla="*/ 0 w 6846874"/>
              <a:gd name="connsiteY1" fmla="*/ 3016404 h 3016405"/>
              <a:gd name="connsiteX2" fmla="*/ 3425190 w 6846874"/>
              <a:gd name="connsiteY2" fmla="*/ 0 h 3016405"/>
              <a:gd name="connsiteX3" fmla="*/ 6846874 w 6846874"/>
              <a:gd name="connsiteY3" fmla="*/ 3016405 h 3016405"/>
              <a:gd name="connsiteX0" fmla="*/ 6846874 w 6846874"/>
              <a:gd name="connsiteY0" fmla="*/ 3055286 h 3055286"/>
              <a:gd name="connsiteX1" fmla="*/ 0 w 6846874"/>
              <a:gd name="connsiteY1" fmla="*/ 3055285 h 3055286"/>
              <a:gd name="connsiteX2" fmla="*/ 3425190 w 6846874"/>
              <a:gd name="connsiteY2" fmla="*/ 0 h 3055286"/>
              <a:gd name="connsiteX3" fmla="*/ 6846874 w 6846874"/>
              <a:gd name="connsiteY3" fmla="*/ 3055286 h 3055286"/>
              <a:gd name="connsiteX0" fmla="*/ 6846874 w 6846874"/>
              <a:gd name="connsiteY0" fmla="*/ 5422604 h 5422604"/>
              <a:gd name="connsiteX1" fmla="*/ 0 w 6846874"/>
              <a:gd name="connsiteY1" fmla="*/ 5422603 h 5422604"/>
              <a:gd name="connsiteX2" fmla="*/ 6839561 w 6846874"/>
              <a:gd name="connsiteY2" fmla="*/ 0 h 5422604"/>
              <a:gd name="connsiteX3" fmla="*/ 6846874 w 6846874"/>
              <a:gd name="connsiteY3" fmla="*/ 5422604 h 5422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46874" h="5422604">
                <a:moveTo>
                  <a:pt x="6846874" y="5422604"/>
                </a:moveTo>
                <a:lnTo>
                  <a:pt x="0" y="5422603"/>
                </a:lnTo>
                <a:lnTo>
                  <a:pt x="6839561" y="0"/>
                </a:lnTo>
                <a:cubicBezTo>
                  <a:pt x="6841999" y="1807535"/>
                  <a:pt x="6844436" y="3615069"/>
                  <a:pt x="6846874" y="5422604"/>
                </a:cubicBezTo>
                <a:close/>
              </a:path>
            </a:pathLst>
          </a:custGeom>
          <a:solidFill>
            <a:schemeClr val="bg2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xmlns="" id="{1DF94A24-8152-43C5-86F3-5CC95D8090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Obraz 7" descr="Obraz zawierający Grafika, Czcionka, kreskówka, projekt graficzny&#10;&#10;Opis wygenerowany automatycznie">
            <a:extLst>
              <a:ext uri="{FF2B5EF4-FFF2-40B4-BE49-F238E27FC236}">
                <a16:creationId xmlns:a16="http://schemas.microsoft.com/office/drawing/2014/main" xmlns="" id="{01828AA4-7056-184C-285A-7C1D201C55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35000"/>
          </a:blip>
          <a:srcRect t="20835" r="-1" b="39379"/>
          <a:stretch/>
        </p:blipFill>
        <p:spPr>
          <a:xfrm>
            <a:off x="-6" y="-4"/>
            <a:ext cx="12192000" cy="685595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81101"/>
            <a:ext cx="4953000" cy="2247899"/>
          </a:xfrm>
        </p:spPr>
        <p:txBody>
          <a:bodyPr anchor="t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1" y="4093232"/>
            <a:ext cx="2858548" cy="1728728"/>
          </a:xfrm>
        </p:spPr>
        <p:txBody>
          <a:bodyPr anchor="b">
            <a:normAutofit/>
          </a:bodyPr>
          <a:lstStyle/>
          <a:p>
            <a:endParaRPr lang="pl-PL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slow" advClick="0" advTm="4000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gattaVTI" id="{FFC3BCE5-6357-41D1-8E67-3F85B69D7E86}" vid="{893A6374-FE17-48E5-8B62-678C1B11AA1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Niestandardowy</PresentationFormat>
  <Paragraphs>0</Paragraphs>
  <Slides>5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RegattaVTI</vt:lpstr>
      <vt:lpstr>Slajd 1</vt:lpstr>
      <vt:lpstr>Slajd 2</vt:lpstr>
      <vt:lpstr>Slajd 3</vt:lpstr>
      <vt:lpstr>Slajd 4</vt:lpstr>
      <vt:lpstr>Slajd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/>
  <cp:lastModifiedBy>GAGA</cp:lastModifiedBy>
  <cp:revision>85</cp:revision>
  <dcterms:created xsi:type="dcterms:W3CDTF">2024-10-01T10:38:55Z</dcterms:created>
  <dcterms:modified xsi:type="dcterms:W3CDTF">2024-10-03T07:57:32Z</dcterms:modified>
</cp:coreProperties>
</file>